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983F-CC4C-0399-C737-09E25944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77200-3FC7-784C-2125-E577EC710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913A-EBED-6133-F66C-AE5537EE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80BB1-E5F3-98CD-4DFA-61BE37CD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D988A-3194-32B2-D4AC-E8F7C96D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899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65B2-42F7-672E-4671-2AD61CF7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DD332-0247-2775-FE8F-38B0BC41B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1C6E-794C-0527-31A7-891EB58A6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13D76-649D-A9C8-4704-0C3460F8D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B44C-CD25-58A2-EBAE-D0393CB3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097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1FDC2-360C-FD36-6EE9-1A20E974F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800B2-2077-20F5-8CC1-D4069A77C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84DAA-529B-1ED4-B33E-2B530E7F4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986A3-F50C-8299-DEA9-0DC4B547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7975B-0123-2755-2B1A-AE5C89EF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645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AA98-C8A0-13CA-2365-B5D5A32B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7754-714F-7F15-C7FA-C3B753D7D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262A0-C0D4-CA43-6BD7-43261CC9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3CDB8-96F0-FD50-D3ED-34B397AD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47684-68C9-2406-8C2D-23F10319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280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2DF8-85A5-2D57-45CB-15501EDF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BF870-A8A4-F9C8-23B1-21E0417D6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3D26E-5D02-231E-40B7-26B4AEF5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B302-5089-929A-4149-CABFDE20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F0CF7-9DC6-7E9C-598E-32018C0C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746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B3BE-C5DF-91F4-0074-A7B9DEF9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70E6-8CCA-1A20-7044-33D454AB4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4F1AA-E6AC-9D6B-7621-BF69DC73B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E6F95-2C7F-B940-535C-FA87C215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B7394-AAEA-A4F3-5079-C89F9F4AA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11866-B669-7078-FEA7-DEFF2417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956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8D99-8A77-02C1-FDBE-D8C98056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6E912-FA6D-7D95-3149-F4E7BA8A0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5F9F2-E146-C0AF-9D59-1EB37B73B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3CD34-22F0-B1A6-BB87-C8670BF51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1671B-4378-2A64-84D2-DD374BE4A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EFA45-CB5D-043E-43AB-81B944DB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DB7D1-C980-DDBD-B7CC-8E3D569E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6A4F7-372D-7B1C-3DE3-2751752C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8630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70DF-1912-12A0-D244-D35933AF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099AE-6578-C5D2-297F-7F8CF705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D128A-39D9-53CD-A751-C52F9152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FD910-144D-2660-6F95-4A5DC766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885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12DCD-1217-7CAA-30FE-E02A59366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BE494-767C-435C-B56E-54DC0605D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6981E-9D11-1CD4-7166-2C95CB64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271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41BD-B9BA-5AA7-DB46-0DC356471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EA59-EC74-9BBA-E05F-D1B800EAB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F0D96-C7BA-C2F5-25C2-E1F757B22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A3837-CD56-B3BC-DE98-2F30893C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9CFB1-51C5-BE69-AFD3-A6BFB965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4BE14-5F71-BC6F-F6C5-8B6FC8EF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435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DEE1-CECB-5A55-438C-B7787E82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02ACED-9029-D1DA-A3FD-1ADC70C45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8898E-6018-BC2F-1FB3-3712AEA22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9B701-E726-553F-A728-D08E4144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4CB44-C487-E094-B113-B978EFD4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FB4D0-7358-59A0-07C8-A22EF9DB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32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9F1DB-40BE-3FE7-2E33-218500F6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2D6B1-F4BB-FF17-7A4B-C324C168E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90F44-D297-6FDC-6E7D-30C70F708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A572-5A81-4953-BAA8-42AE62B96114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40916-3229-A30D-FA03-24725981E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C3156-95D4-841D-2B22-88B43BEAC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5D92-0E89-4C79-8125-45EDA6D7A4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390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1DF3-4BF8-F0B1-345C-D7F4601BD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B98A7-4AB6-21C7-7799-351778159A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546E3-66B7-43D1-A4B6-1492B097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6FE7D-75C2-A174-566C-EF76BF782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3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034DD-EA04-2F9F-79F2-3D30281D1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0A4C2-AE38-85B1-077F-3B9A1F937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42CDA-908E-5E37-4BA2-37D3E619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9EC39-63D5-572E-1B21-4FC693B0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2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9E7FC-4762-2745-C601-10FAFA38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8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Yağız Esmerligil</dc:creator>
  <cp:lastModifiedBy>Yağız Esmerligil</cp:lastModifiedBy>
  <cp:revision>5</cp:revision>
  <dcterms:created xsi:type="dcterms:W3CDTF">2024-10-14T21:22:19Z</dcterms:created>
  <dcterms:modified xsi:type="dcterms:W3CDTF">2024-11-22T08:20:51Z</dcterms:modified>
</cp:coreProperties>
</file>